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2F79-0A29-48CD-B328-53800F007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0ABD2-FE6B-4DE7-A050-5A77C5703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0677-7141-4C28-9834-D1BE63EEC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82609-CD2A-48E2-AF96-360476EA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C45A0-4EC1-4AF1-957B-C84C99E4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53B4-B0FD-4389-B782-D93D4D53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E549F-444A-4716-8ACC-545044927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8BE95-FDC6-46C9-9A54-91C5F50F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FFEE-FCEB-4C60-9CD8-7323F7C0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13EF2-3F84-4CDE-AA8C-8BC920EB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84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2D4C7-5BA8-43AE-AA7D-8312D1F29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C0BC0-F56D-4D5E-8E60-D8F9C9847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1C3E9-E056-4EE7-AD1D-DF2CB37F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2FE4C-8508-4383-A551-36CC39B5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B54FB-1F47-48F9-879A-33F54A21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85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ED92-BE43-42C9-9C07-E65E86AC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742C-8FAC-49F5-A669-B1BE5397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43A6E-858B-49E5-A965-7561E170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815C2-EE63-408A-89A3-3F286F56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82FFE-B930-49AE-8F5A-100206B2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85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4100-A336-402F-B14B-51506014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D13F-794B-4474-917D-FF3104910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F136-3A9B-48F6-97B7-D5B9288F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E516-D9D8-4356-B43C-D01D64DC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2DEA-B917-44AD-9B2E-F0EF9D6A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68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7B6A-84AC-4C57-942F-DFAAD177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12C8-9C35-49A6-B06C-5FA48A439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7E802-5D15-4B33-AC40-69F78132A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7E975-C6B6-4B19-BBD7-8F2F78FD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1715-22E9-4658-9BB6-8E329559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C2511-C017-40AE-B593-8C5B81C0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54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F108-8EA5-4F39-B390-39DA3CE4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0399-4528-4BEC-AF3A-29DD80AA1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88243-A548-435F-979D-9F66B1E06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E1F5E-07ED-4534-8140-08FB23A4F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37AA6-2531-428B-9B2E-5A3B51D1D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FC296-B6FB-4E49-BD6F-517D6299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2443E-81FD-4EF7-BA1F-D17BDDD4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7CB44-149F-4247-8A95-624C950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01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47D4-44A7-4590-B2B3-B3F64199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6E7F3-F56D-4FE3-99C3-5D9C0EF7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86C83-EA41-4EC5-B8E1-287BFACB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C7611-9E7B-43C9-AD08-BE752E82E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84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C6FF6-E17B-49A2-8228-66203FEC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39F5F-D779-4230-A36B-CA8E76D1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78467-1CB4-4D75-ABC9-16C3427A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5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8A2D-F2B7-4516-AEA3-B2E48551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D8A5-9BD0-4A08-A46E-7DC49C04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53AA4-F225-48EF-B218-9C76129F0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7820-2907-4B91-A7BF-420868A9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2D14F-77DC-42E4-905A-5BD3FB6A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42F29-34E2-40C3-B5BF-24B15821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740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7D9B-F1EC-4C35-9BD3-B882DFAF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E099B-7A99-485A-A85B-501476472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75C61-A0E8-42EF-A007-53D8FD61A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4A512-1961-4ADD-B4FB-90F42977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A53D-25A1-4168-A6BF-8445A1FC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67A68-45A2-4B14-A031-F1DC8045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1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F49B1-9D68-4BCF-B412-DD98E2F7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BD182-BC1E-47CB-87C5-8BEC6FA7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6DED8-EAD4-4A1A-AEEB-F477F5D13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9D579-066E-4D18-8D0E-B2CDFFD4AAA1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014F-D0DD-4935-A860-50DD58B2A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FE965-C758-4ECA-910D-730B7D82B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E0255-9C73-42BE-8E80-1DAE71116B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44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089EFC-9835-481F-A41A-FAD8EC84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12192000" cy="68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3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BCF120-6EA7-4CC5-8A83-1F3EF974D956}"/>
              </a:ext>
            </a:extLst>
          </p:cNvPr>
          <p:cNvGrpSpPr/>
          <p:nvPr/>
        </p:nvGrpSpPr>
        <p:grpSpPr>
          <a:xfrm>
            <a:off x="638175" y="666750"/>
            <a:ext cx="8383905" cy="2628900"/>
            <a:chOff x="638175" y="666750"/>
            <a:chExt cx="8383905" cy="2628900"/>
          </a:xfrm>
        </p:grpSpPr>
        <p:pic>
          <p:nvPicPr>
            <p:cNvPr id="1026" name="Picture 2" descr="Mahatma Gandhi (Pacifist and Spiritual Leader) - On This Day">
              <a:extLst>
                <a:ext uri="{FF2B5EF4-FFF2-40B4-BE49-F238E27FC236}">
                  <a16:creationId xmlns:a16="http://schemas.microsoft.com/office/drawing/2014/main" id="{7C051A65-4CB0-49FB-9F43-007239879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5" y="666750"/>
              <a:ext cx="2103120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169920" y="957696"/>
              <a:ext cx="58521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“The future depends on what you do today.”</a:t>
              </a:r>
            </a:p>
            <a:p>
              <a:r>
                <a:rPr lang="en-US" sz="2400" dirty="0"/>
                <a:t>Mahatma Gandhi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6DE59-85FB-49AB-A462-C2D6FE490044}"/>
              </a:ext>
            </a:extLst>
          </p:cNvPr>
          <p:cNvGrpSpPr/>
          <p:nvPr/>
        </p:nvGrpSpPr>
        <p:grpSpPr>
          <a:xfrm>
            <a:off x="1404851" y="3733800"/>
            <a:ext cx="9636106" cy="2628900"/>
            <a:chOff x="1404851" y="3733800"/>
            <a:chExt cx="9636106" cy="2628900"/>
          </a:xfrm>
        </p:grpSpPr>
        <p:pic>
          <p:nvPicPr>
            <p:cNvPr id="1028" name="Picture 4" descr="Malcolm X - Wikipedia">
              <a:extLst>
                <a:ext uri="{FF2B5EF4-FFF2-40B4-BE49-F238E27FC236}">
                  <a16:creationId xmlns:a16="http://schemas.microsoft.com/office/drawing/2014/main" id="{7B146A86-FA4C-4EC0-8273-E53E00B2D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32570" y="3733800"/>
              <a:ext cx="1908387" cy="262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5843E8-91E0-458D-A03D-895A5ED2DAEE}"/>
                </a:ext>
              </a:extLst>
            </p:cNvPr>
            <p:cNvSpPr txBox="1"/>
            <p:nvPr/>
          </p:nvSpPr>
          <p:spPr>
            <a:xfrm>
              <a:off x="1404851" y="3994612"/>
              <a:ext cx="702979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/>
                <a:t>“The future belongs to those who prepare for it today.”</a:t>
              </a:r>
            </a:p>
            <a:p>
              <a:pPr algn="r"/>
              <a:r>
                <a:rPr lang="en-US" sz="2400" dirty="0"/>
                <a:t>Malcolm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C24BE7-B11D-406A-BA7F-179351CC41A7}"/>
              </a:ext>
            </a:extLst>
          </p:cNvPr>
          <p:cNvGrpSpPr/>
          <p:nvPr/>
        </p:nvGrpSpPr>
        <p:grpSpPr>
          <a:xfrm>
            <a:off x="468178" y="798571"/>
            <a:ext cx="11003385" cy="2497079"/>
            <a:chOff x="468178" y="798571"/>
            <a:chExt cx="11003385" cy="2497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161607" y="802660"/>
              <a:ext cx="830995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“Developers have to steep themselves in the domain to build up knowledge of the business”</a:t>
              </a:r>
            </a:p>
            <a:p>
              <a:r>
                <a:rPr lang="en-US" sz="2400" dirty="0"/>
                <a:t>Eric Evans</a:t>
              </a:r>
            </a:p>
          </p:txBody>
        </p:sp>
        <p:pic>
          <p:nvPicPr>
            <p:cNvPr id="2050" name="Picture 2" descr="Domain-Driven Design Europe 2019">
              <a:extLst>
                <a:ext uri="{FF2B5EF4-FFF2-40B4-BE49-F238E27FC236}">
                  <a16:creationId xmlns:a16="http://schemas.microsoft.com/office/drawing/2014/main" id="{D0245B1C-6864-4CB2-BF2D-76A3DAF89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78" y="798571"/>
              <a:ext cx="2492990" cy="2492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842B86-6C25-44BA-8DFD-72A419918C2C}"/>
              </a:ext>
            </a:extLst>
          </p:cNvPr>
          <p:cNvGrpSpPr/>
          <p:nvPr/>
        </p:nvGrpSpPr>
        <p:grpSpPr>
          <a:xfrm>
            <a:off x="1882486" y="4017299"/>
            <a:ext cx="9589077" cy="2492990"/>
            <a:chOff x="1882486" y="4017299"/>
            <a:chExt cx="9589077" cy="24929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5843E8-91E0-458D-A03D-895A5ED2DAEE}"/>
                </a:ext>
              </a:extLst>
            </p:cNvPr>
            <p:cNvSpPr txBox="1"/>
            <p:nvPr/>
          </p:nvSpPr>
          <p:spPr>
            <a:xfrm>
              <a:off x="1882486" y="4017299"/>
              <a:ext cx="664741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/>
                <a:t>“It does not matter how slowly you go, so long as you do not stop.”</a:t>
              </a:r>
            </a:p>
            <a:p>
              <a:pPr algn="r"/>
              <a:r>
                <a:rPr lang="en-US" sz="2400" dirty="0"/>
                <a:t>Confucius</a:t>
              </a:r>
            </a:p>
          </p:txBody>
        </p:sp>
        <p:pic>
          <p:nvPicPr>
            <p:cNvPr id="2052" name="Picture 4" descr="A: Analects of Confucius | Week In China">
              <a:extLst>
                <a:ext uri="{FF2B5EF4-FFF2-40B4-BE49-F238E27FC236}">
                  <a16:creationId xmlns:a16="http://schemas.microsoft.com/office/drawing/2014/main" id="{3895FB5D-1519-4814-87D7-A39A11935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8573" y="4017299"/>
              <a:ext cx="2492990" cy="2492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7FD87A1-CBA2-4569-BF91-74FBF7A02B89}"/>
              </a:ext>
            </a:extLst>
          </p:cNvPr>
          <p:cNvGrpSpPr/>
          <p:nvPr/>
        </p:nvGrpSpPr>
        <p:grpSpPr>
          <a:xfrm>
            <a:off x="676275" y="551186"/>
            <a:ext cx="9772823" cy="2628901"/>
            <a:chOff x="676275" y="551186"/>
            <a:chExt cx="9772823" cy="26289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169920" y="957696"/>
              <a:ext cx="727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“We shape our buildings; thereafter they shape us.”</a:t>
              </a:r>
            </a:p>
            <a:p>
              <a:r>
                <a:rPr lang="en-US" sz="2400" dirty="0"/>
                <a:t>Winston Churchill</a:t>
              </a:r>
            </a:p>
          </p:txBody>
        </p:sp>
        <p:pic>
          <p:nvPicPr>
            <p:cNvPr id="3074" name="Picture 2" descr="Winston Churchill: 10 little-known facts – Military History Matters">
              <a:extLst>
                <a:ext uri="{FF2B5EF4-FFF2-40B4-BE49-F238E27FC236}">
                  <a16:creationId xmlns:a16="http://schemas.microsoft.com/office/drawing/2014/main" id="{82A3E3EC-9349-4CDD-8A55-39373A996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6275" y="551186"/>
              <a:ext cx="2099761" cy="262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03B022-399C-4C15-9585-D2C0EBC5C9BE}"/>
              </a:ext>
            </a:extLst>
          </p:cNvPr>
          <p:cNvGrpSpPr/>
          <p:nvPr/>
        </p:nvGrpSpPr>
        <p:grpSpPr>
          <a:xfrm>
            <a:off x="282633" y="3422017"/>
            <a:ext cx="10824998" cy="2988310"/>
            <a:chOff x="282633" y="3422017"/>
            <a:chExt cx="10824998" cy="29883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5843E8-91E0-458D-A03D-895A5ED2DAEE}"/>
                </a:ext>
              </a:extLst>
            </p:cNvPr>
            <p:cNvSpPr txBox="1"/>
            <p:nvPr/>
          </p:nvSpPr>
          <p:spPr>
            <a:xfrm>
              <a:off x="282633" y="4004137"/>
              <a:ext cx="839013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/>
                <a:t>“It matters not what someone is born, but what they grow to be.”</a:t>
              </a:r>
            </a:p>
            <a:p>
              <a:pPr algn="r"/>
              <a:r>
                <a:rPr lang="en-US" sz="2400" dirty="0"/>
                <a:t>J. K. Rowling</a:t>
              </a:r>
            </a:p>
          </p:txBody>
        </p:sp>
        <p:pic>
          <p:nvPicPr>
            <p:cNvPr id="3076" name="Picture 4" descr="JK Rowling details 'scars of abuse' in heartfelt riposte to activists |  News | The Times">
              <a:extLst>
                <a:ext uri="{FF2B5EF4-FFF2-40B4-BE49-F238E27FC236}">
                  <a16:creationId xmlns:a16="http://schemas.microsoft.com/office/drawing/2014/main" id="{B50B818C-F05A-4BA1-BF12-37801AB93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15424" y="3422017"/>
              <a:ext cx="1992207" cy="298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11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77A735-B1BF-44B7-925B-FADF891928FD}"/>
              </a:ext>
            </a:extLst>
          </p:cNvPr>
          <p:cNvGrpSpPr/>
          <p:nvPr/>
        </p:nvGrpSpPr>
        <p:grpSpPr>
          <a:xfrm>
            <a:off x="888214" y="626000"/>
            <a:ext cx="9436194" cy="2628901"/>
            <a:chOff x="888214" y="626000"/>
            <a:chExt cx="9436194" cy="26289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070168" y="761911"/>
              <a:ext cx="7254240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“There is an almost universal quest for easy answers and half-baked solutions.”</a:t>
              </a:r>
            </a:p>
            <a:p>
              <a:r>
                <a:rPr lang="en-US" sz="2400" dirty="0"/>
                <a:t>Martin Luther King</a:t>
              </a:r>
            </a:p>
          </p:txBody>
        </p:sp>
        <p:pic>
          <p:nvPicPr>
            <p:cNvPr id="4098" name="Picture 2" descr="Martin Luther King — Wikipédia">
              <a:extLst>
                <a:ext uri="{FF2B5EF4-FFF2-40B4-BE49-F238E27FC236}">
                  <a16:creationId xmlns:a16="http://schemas.microsoft.com/office/drawing/2014/main" id="{2A3AA193-61E2-47D9-AB4A-93E4253B3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214" y="626000"/>
              <a:ext cx="1709375" cy="262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279B8B-ADAA-4BD0-9B71-ECD0DF440AB2}"/>
              </a:ext>
            </a:extLst>
          </p:cNvPr>
          <p:cNvGrpSpPr/>
          <p:nvPr/>
        </p:nvGrpSpPr>
        <p:grpSpPr>
          <a:xfrm>
            <a:off x="282633" y="3483328"/>
            <a:ext cx="10714892" cy="2857500"/>
            <a:chOff x="282633" y="3483328"/>
            <a:chExt cx="10714892" cy="28575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5843E8-91E0-458D-A03D-895A5ED2DAEE}"/>
                </a:ext>
              </a:extLst>
            </p:cNvPr>
            <p:cNvSpPr txBox="1"/>
            <p:nvPr/>
          </p:nvSpPr>
          <p:spPr>
            <a:xfrm>
              <a:off x="282633" y="4004137"/>
              <a:ext cx="839013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/>
                <a:t>“If the facts don’t fit the theory, change the facts.”</a:t>
              </a:r>
            </a:p>
            <a:p>
              <a:pPr algn="r"/>
              <a:r>
                <a:rPr lang="en-US" sz="2400" dirty="0"/>
                <a:t>Albert Einstein</a:t>
              </a:r>
            </a:p>
          </p:txBody>
        </p:sp>
        <p:pic>
          <p:nvPicPr>
            <p:cNvPr id="4100" name="Picture 4" descr="4 Things We Can Still Learn From Albert Einstein | Digital Tonto">
              <a:extLst>
                <a:ext uri="{FF2B5EF4-FFF2-40B4-BE49-F238E27FC236}">
                  <a16:creationId xmlns:a16="http://schemas.microsoft.com/office/drawing/2014/main" id="{EA52D0FB-7C76-4C36-982F-35EA800F7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25" y="3483328"/>
              <a:ext cx="1905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749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74BABB-489A-45D4-8365-BC92D2A79436}"/>
              </a:ext>
            </a:extLst>
          </p:cNvPr>
          <p:cNvGrpSpPr/>
          <p:nvPr/>
        </p:nvGrpSpPr>
        <p:grpSpPr>
          <a:xfrm>
            <a:off x="871589" y="629916"/>
            <a:ext cx="9477757" cy="2624985"/>
            <a:chOff x="871589" y="629916"/>
            <a:chExt cx="9477757" cy="26249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095106" y="1034467"/>
              <a:ext cx="72542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“Intelligence is the ability to adapt to change.”</a:t>
              </a:r>
            </a:p>
            <a:p>
              <a:r>
                <a:rPr lang="en-US" sz="2400" dirty="0"/>
                <a:t>Stephen Hawking</a:t>
              </a:r>
            </a:p>
          </p:txBody>
        </p:sp>
        <p:pic>
          <p:nvPicPr>
            <p:cNvPr id="5122" name="Picture 2" descr="Stephen Hawking - Wikipedia">
              <a:extLst>
                <a:ext uri="{FF2B5EF4-FFF2-40B4-BE49-F238E27FC236}">
                  <a16:creationId xmlns:a16="http://schemas.microsoft.com/office/drawing/2014/main" id="{47625E27-DF3F-43B7-AB2D-35D2DDBE7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89" y="629916"/>
              <a:ext cx="1827984" cy="2624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6BE258-D9F6-45BA-9B51-9A51BCDCCC95}"/>
              </a:ext>
            </a:extLst>
          </p:cNvPr>
          <p:cNvGrpSpPr/>
          <p:nvPr/>
        </p:nvGrpSpPr>
        <p:grpSpPr>
          <a:xfrm>
            <a:off x="282633" y="3616331"/>
            <a:ext cx="10856209" cy="2768310"/>
            <a:chOff x="282633" y="3616331"/>
            <a:chExt cx="10856209" cy="27683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5843E8-91E0-458D-A03D-895A5ED2DAEE}"/>
                </a:ext>
              </a:extLst>
            </p:cNvPr>
            <p:cNvSpPr txBox="1"/>
            <p:nvPr/>
          </p:nvSpPr>
          <p:spPr>
            <a:xfrm>
              <a:off x="282633" y="4004137"/>
              <a:ext cx="83901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/>
                <a:t>“There is nothing like returning to a place that remains unchanged to find the ways</a:t>
              </a:r>
            </a:p>
            <a:p>
              <a:pPr algn="r"/>
              <a:r>
                <a:rPr lang="en-US" sz="3600" dirty="0"/>
                <a:t>in which you yourself have altered.”</a:t>
              </a:r>
            </a:p>
            <a:p>
              <a:pPr algn="r"/>
              <a:r>
                <a:rPr lang="en-US" sz="2400" dirty="0"/>
                <a:t>Nelson Mandela</a:t>
              </a:r>
            </a:p>
          </p:txBody>
        </p:sp>
        <p:pic>
          <p:nvPicPr>
            <p:cNvPr id="5128" name="Picture 8" descr="Nelson Mandela – Yousuf Karsh">
              <a:extLst>
                <a:ext uri="{FF2B5EF4-FFF2-40B4-BE49-F238E27FC236}">
                  <a16:creationId xmlns:a16="http://schemas.microsoft.com/office/drawing/2014/main" id="{9D4BE7E2-DBBF-495B-9CD0-C58B2EE6C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635" y="3616331"/>
              <a:ext cx="2151207" cy="276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2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D42F58-CF6F-4196-8970-5107C2EC160C}"/>
              </a:ext>
            </a:extLst>
          </p:cNvPr>
          <p:cNvGrpSpPr/>
          <p:nvPr/>
        </p:nvGrpSpPr>
        <p:grpSpPr>
          <a:xfrm>
            <a:off x="1045098" y="628996"/>
            <a:ext cx="9719019" cy="2626822"/>
            <a:chOff x="1045098" y="628996"/>
            <a:chExt cx="9719019" cy="26268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B50980-96B7-4B2A-B01E-C63D3BF841C6}"/>
                </a:ext>
              </a:extLst>
            </p:cNvPr>
            <p:cNvSpPr txBox="1"/>
            <p:nvPr/>
          </p:nvSpPr>
          <p:spPr>
            <a:xfrm>
              <a:off x="3509877" y="1034466"/>
              <a:ext cx="72542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“We need men who can dream of things that never were.”</a:t>
              </a:r>
            </a:p>
            <a:p>
              <a:r>
                <a:rPr lang="en-US" sz="2400" dirty="0"/>
                <a:t>John F. Kennedy</a:t>
              </a:r>
            </a:p>
          </p:txBody>
        </p:sp>
        <p:pic>
          <p:nvPicPr>
            <p:cNvPr id="6146" name="Picture 2" descr="Mathematical oddities in memory of President John F. Kennedy - The Beacon">
              <a:extLst>
                <a:ext uri="{FF2B5EF4-FFF2-40B4-BE49-F238E27FC236}">
                  <a16:creationId xmlns:a16="http://schemas.microsoft.com/office/drawing/2014/main" id="{DEE3C552-CC43-4273-A036-C865DB392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098" y="628996"/>
              <a:ext cx="2058893" cy="262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0" name="Picture 6" descr="Virtual Event: A Conversation with Bill Gates - Events - Harvard Book Store">
            <a:extLst>
              <a:ext uri="{FF2B5EF4-FFF2-40B4-BE49-F238E27FC236}">
                <a16:creationId xmlns:a16="http://schemas.microsoft.com/office/drawing/2014/main" id="{DBF37091-674C-4B60-9DBB-D45EDBABE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4" y="3895379"/>
            <a:ext cx="1809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Most Important Steve Jobs Quote That No One Ever Talks About | by Yazin  Akkawi | Medium">
            <a:extLst>
              <a:ext uri="{FF2B5EF4-FFF2-40B4-BE49-F238E27FC236}">
                <a16:creationId xmlns:a16="http://schemas.microsoft.com/office/drawing/2014/main" id="{A02BF724-951E-4CE1-BA93-C6111DA7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94" y="3895379"/>
            <a:ext cx="1750219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ark Zuckerberg Biography ⋆ (THE TRUE STORY) | Goodread Biography">
            <a:extLst>
              <a:ext uri="{FF2B5EF4-FFF2-40B4-BE49-F238E27FC236}">
                <a16:creationId xmlns:a16="http://schemas.microsoft.com/office/drawing/2014/main" id="{0ADC2ACF-DD66-441A-9232-81A1816D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r="24739"/>
          <a:stretch/>
        </p:blipFill>
        <p:spPr bwMode="auto">
          <a:xfrm>
            <a:off x="4910524" y="3895379"/>
            <a:ext cx="1999362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lon Musk - Wikipedia">
            <a:extLst>
              <a:ext uri="{FF2B5EF4-FFF2-40B4-BE49-F238E27FC236}">
                <a16:creationId xmlns:a16="http://schemas.microsoft.com/office/drawing/2014/main" id="{54514197-19B7-42B8-B17F-0BF85B16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997" y="3895378"/>
            <a:ext cx="1555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fter Years of Abusive E-mails, the Creator of Linux Steps Aside | The New  Yorker">
            <a:extLst>
              <a:ext uri="{FF2B5EF4-FFF2-40B4-BE49-F238E27FC236}">
                <a16:creationId xmlns:a16="http://schemas.microsoft.com/office/drawing/2014/main" id="{7F925C69-E897-4ED5-B1B3-7909F187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857" y="3891713"/>
            <a:ext cx="2337290" cy="233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14A2-D83A-4262-8CC0-AC866E26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" y="2935224"/>
            <a:ext cx="10515600" cy="1206056"/>
          </a:xfrm>
        </p:spPr>
        <p:txBody>
          <a:bodyPr>
            <a:normAutofit/>
          </a:bodyPr>
          <a:lstStyle/>
          <a:p>
            <a:pPr algn="ctr"/>
            <a:r>
              <a:rPr lang="en-CA" sz="66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510793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186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Giordano Giuliano</dc:creator>
  <cp:lastModifiedBy>Giordano Giuliano</cp:lastModifiedBy>
  <cp:revision>13</cp:revision>
  <dcterms:created xsi:type="dcterms:W3CDTF">2021-04-14T00:00:44Z</dcterms:created>
  <dcterms:modified xsi:type="dcterms:W3CDTF">2021-04-14T02:05:05Z</dcterms:modified>
</cp:coreProperties>
</file>